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474"/>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145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25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89294209"/>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26</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smtClean="0">
                <a:solidFill>
                  <a:srgbClr val="000000"/>
                </a:solidFill>
                <a:latin typeface="Times New Roman" pitchFamily="18" charset="0"/>
                <a:cs typeface="Times New Roman" pitchFamily="18" charset="0"/>
                <a:sym typeface="Calibri"/>
              </a:rPr>
              <a:t>25</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26</a:t>
            </a:r>
            <a:r>
              <a:rPr lang="kk-KZ" sz="1100" b="1" dirty="0" smtClean="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өткінші жаңбыр, найзағай, дауыл. Оңтүстіктен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түнде күші 5-10,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9-14, екпіні </a:t>
            </a:r>
            <a:r>
              <a:rPr lang="kk-KZ" sz="1100" dirty="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a:t>
            </a:r>
            <a:r>
              <a:rPr lang="kk-KZ" sz="1100" dirty="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27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26</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27</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Оңтүстіктен, о</a:t>
            </a:r>
            <a:r>
              <a:rPr lang="kk-KZ" sz="1100" dirty="0" smtClean="0">
                <a:latin typeface="Times New Roman" pitchFamily="18" charset="0"/>
                <a:cs typeface="Times New Roman" pitchFamily="18" charset="0"/>
              </a:rPr>
              <a:t>ңтүстік-шығыстан</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26</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kk-KZ" sz="1100" dirty="0" smtClean="0">
                <a:solidFill>
                  <a:schemeClr val="tx1"/>
                </a:solidFill>
                <a:latin typeface="Times New Roman" pitchFamily="18" charset="0"/>
                <a:cs typeface="Times New Roman" pitchFamily="18" charset="0"/>
              </a:rPr>
              <a:t>27 </a:t>
            </a:r>
            <a:r>
              <a:rPr lang="kk-KZ" sz="1100" dirty="0">
                <a:solidFill>
                  <a:schemeClr val="tx1"/>
                </a:solidFill>
                <a:latin typeface="Times New Roman" pitchFamily="18" charset="0"/>
                <a:cs typeface="Times New Roman" pitchFamily="18" charset="0"/>
              </a:rPr>
              <a:t>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18474</TotalTime>
  <Words>561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8058</cp:revision>
  <cp:lastPrinted>2021-07-01T03:56:27Z</cp:lastPrinted>
  <dcterms:created xsi:type="dcterms:W3CDTF">2018-03-27T06:03:00Z</dcterms:created>
  <dcterms:modified xsi:type="dcterms:W3CDTF">2026-05-25T08:29:42Z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